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_rels/presentation.xml.rels" ContentType="application/vnd.openxmlformats-package.relationships+xml"/>
  <Override PartName="/ppt/media/image1.png" ContentType="image/png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_rels/slide1.xml.rels" ContentType="application/vnd.openxmlformats-package.relationships+xml"/>
  <Override PartName="/ppt/slides/slide1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504000" y="1368000"/>
            <a:ext cx="9072000" cy="3288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9072000" cy="3288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4426920" cy="3288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5152680" y="1368000"/>
            <a:ext cx="4426920" cy="3288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504000" y="216000"/>
            <a:ext cx="7020000" cy="43401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04000" y="308556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1368000"/>
            <a:ext cx="4426920" cy="3288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4426920" cy="3288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6800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152680" y="308556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152680" y="136800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504000" y="3085560"/>
            <a:ext cx="907200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907200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504000" y="3085560"/>
            <a:ext cx="907200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5152680" y="136800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5152680" y="308556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504000" y="3085560"/>
            <a:ext cx="4426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292104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3571560" y="1368000"/>
            <a:ext cx="292104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6639120" y="1368000"/>
            <a:ext cx="292104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6639120" y="3085560"/>
            <a:ext cx="292104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 type="body"/>
          </p:nvPr>
        </p:nvSpPr>
        <p:spPr>
          <a:xfrm>
            <a:off x="3571560" y="3085560"/>
            <a:ext cx="292104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 type="body"/>
          </p:nvPr>
        </p:nvSpPr>
        <p:spPr>
          <a:xfrm>
            <a:off x="504000" y="3085560"/>
            <a:ext cx="292104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6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" descr=""/>
          <p:cNvPicPr/>
          <p:nvPr/>
        </p:nvPicPr>
        <p:blipFill>
          <a:blip r:embed="rId2"/>
          <a:stretch/>
        </p:blipFill>
        <p:spPr>
          <a:xfrm>
            <a:off x="-58320" y="81000"/>
            <a:ext cx="7794360" cy="1205640"/>
          </a:xfrm>
          <a:prstGeom prst="rect">
            <a:avLst/>
          </a:prstGeom>
          <a:ln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504000" y="216000"/>
            <a:ext cx="7020000" cy="9360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3570" spc="-1" strike="noStrike">
                <a:solidFill>
                  <a:srgbClr val="ffffff"/>
                </a:solidFill>
                <a:latin typeface="Arial"/>
              </a:rPr>
              <a:t>Click to edit the title text format</a:t>
            </a:r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504000" y="1368000"/>
            <a:ext cx="9072000" cy="3288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1148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600" spc="-1" strike="noStrike">
                <a:latin typeface="Arial"/>
              </a:rPr>
              <a:t>Click to edit the outline text format</a:t>
            </a:r>
            <a:endParaRPr b="0" lang="en-US" sz="2600" spc="-1" strike="noStrike">
              <a:latin typeface="Arial"/>
            </a:endParaRPr>
          </a:p>
          <a:p>
            <a:pPr lvl="1" marL="864000" indent="-324000">
              <a:spcAft>
                <a:spcPts val="918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280" spc="-1" strike="noStrike">
                <a:latin typeface="Arial"/>
              </a:rPr>
              <a:t>Second Outline Level</a:t>
            </a:r>
            <a:endParaRPr b="0" lang="en-US" sz="2280" spc="-1" strike="noStrike">
              <a:latin typeface="Arial"/>
            </a:endParaRPr>
          </a:p>
          <a:p>
            <a:pPr lvl="2" marL="1296000" indent="-288000">
              <a:spcAft>
                <a:spcPts val="68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950" spc="-1" strike="noStrike">
                <a:latin typeface="Arial"/>
              </a:rPr>
              <a:t>Third Outline Level</a:t>
            </a:r>
            <a:endParaRPr b="0" lang="en-US" sz="1950" spc="-1" strike="noStrike">
              <a:latin typeface="Arial"/>
            </a:endParaRPr>
          </a:p>
          <a:p>
            <a:pPr lvl="3" marL="1728000" indent="-216000">
              <a:spcAft>
                <a:spcPts val="459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629" spc="-1" strike="noStrike">
                <a:latin typeface="Arial"/>
              </a:rPr>
              <a:t>Fourth Outline Level</a:t>
            </a:r>
            <a:endParaRPr b="0" lang="en-US" sz="1629" spc="-1" strike="noStrike">
              <a:latin typeface="Arial"/>
            </a:endParaRPr>
          </a:p>
          <a:p>
            <a:pPr lvl="4" marL="2160000" indent="-216000">
              <a:spcAft>
                <a:spcPts val="23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629" spc="-1" strike="noStrike">
                <a:latin typeface="Arial"/>
              </a:rPr>
              <a:t>Fifth Outline Level</a:t>
            </a:r>
            <a:endParaRPr b="0" lang="en-US" sz="1629" spc="-1" strike="noStrike">
              <a:latin typeface="Arial"/>
            </a:endParaRPr>
          </a:p>
          <a:p>
            <a:pPr lvl="5" marL="2592000" indent="-216000">
              <a:spcAft>
                <a:spcPts val="23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629" spc="-1" strike="noStrike">
                <a:latin typeface="Arial"/>
              </a:rPr>
              <a:t>Sixth Outline Level</a:t>
            </a:r>
            <a:endParaRPr b="0" lang="en-US" sz="1629" spc="-1" strike="noStrike">
              <a:latin typeface="Arial"/>
            </a:endParaRPr>
          </a:p>
          <a:p>
            <a:pPr lvl="6" marL="3024000" indent="-216000">
              <a:spcAft>
                <a:spcPts val="23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629" spc="-1" strike="noStrike">
                <a:latin typeface="Arial"/>
              </a:rPr>
              <a:t>Seventh Outline Level</a:t>
            </a:r>
            <a:endParaRPr b="0" lang="en-US" sz="1629" spc="-1" strike="noStrike">
              <a:latin typeface="Arial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dt"/>
          </p:nvPr>
        </p:nvSpPr>
        <p:spPr>
          <a:xfrm>
            <a:off x="504000" y="5164920"/>
            <a:ext cx="2348280" cy="390600"/>
          </a:xfrm>
          <a:prstGeom prst="rect">
            <a:avLst/>
          </a:prstGeom>
        </p:spPr>
        <p:txBody>
          <a:bodyPr lIns="0" rIns="0" tIns="0" bIns="0"/>
          <a:p>
            <a:r>
              <a:rPr b="0" lang="en-US" sz="1400" spc="-1" strike="noStrike">
                <a:latin typeface="Arial"/>
              </a:rPr>
              <a:t>&lt;date/time&gt;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ftr"/>
          </p:nvPr>
        </p:nvSpPr>
        <p:spPr>
          <a:xfrm>
            <a:off x="3447000" y="5164920"/>
            <a:ext cx="3195000" cy="39060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b="0" lang="en-US" sz="1400" spc="-1" strike="noStrike">
                <a:latin typeface="Arial"/>
              </a:rPr>
              <a:t>&lt;footer&gt;</a:t>
            </a:r>
            <a:endParaRPr b="0" lang="en-US" sz="1400" spc="-1" strike="noStrike">
              <a:latin typeface="Arial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sldNum"/>
          </p:nvPr>
        </p:nvSpPr>
        <p:spPr>
          <a:xfrm>
            <a:off x="7227000" y="5164920"/>
            <a:ext cx="2348280" cy="390600"/>
          </a:xfrm>
          <a:prstGeom prst="rect">
            <a:avLst/>
          </a:prstGeom>
        </p:spPr>
        <p:txBody>
          <a:bodyPr lIns="0" rIns="0" tIns="0" bIns="0"/>
          <a:p>
            <a:pPr algn="r"/>
            <a:fld id="{80E3F530-395C-484F-83AA-04D9056EFB62}" type="slidenum">
              <a:rPr b="0" lang="en-US" sz="1400" spc="-1" strike="noStrike">
                <a:latin typeface="Arial"/>
              </a:rPr>
              <a:t>&lt;number&gt;</a:t>
            </a:fld>
            <a:endParaRPr b="0" lang="en-US" sz="14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Shape 1"/>
          <p:cNvSpPr txBox="1"/>
          <p:nvPr/>
        </p:nvSpPr>
        <p:spPr>
          <a:xfrm>
            <a:off x="504000" y="216000"/>
            <a:ext cx="7020000" cy="93600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r>
              <a:rPr b="0" lang="en-US" sz="3570" spc="-1" strike="noStrike">
                <a:solidFill>
                  <a:srgbClr val="ffffff"/>
                </a:solidFill>
                <a:latin typeface="Arial"/>
              </a:rPr>
              <a:t>yep</a:t>
            </a:r>
            <a:endParaRPr b="0" lang="en-US" sz="357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3" name="TextShape 2"/>
          <p:cNvSpPr txBox="1"/>
          <p:nvPr/>
        </p:nvSpPr>
        <p:spPr>
          <a:xfrm>
            <a:off x="504000" y="1368000"/>
            <a:ext cx="9072000" cy="328824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/>
            <a:r>
              <a:rPr b="0" lang="en-US" sz="3200" spc="-1" strike="noStrike">
                <a:latin typeface="Arial"/>
              </a:rPr>
              <a:t>ahahah</a:t>
            </a:r>
            <a:endParaRPr b="0" lang="en-US" sz="32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LibreOffice/5.4.5.1$Linux_X86_64 LibreOffice_project/40m0$Build-1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2018-03-11T03:06:49Z</dcterms:created>
  <dc:creator/>
  <dc:description/>
  <dc:language>en-US</dc:language>
  <cp:lastModifiedBy/>
  <cp:revision>1</cp:revision>
  <dc:subject/>
  <dc:title>Bright Blue</dc:title>
</cp:coreProperties>
</file>